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1"/>
  </p:notesMasterIdLst>
  <p:handoutMasterIdLst>
    <p:handoutMasterId r:id="rId12"/>
  </p:handoutMasterIdLst>
  <p:sldIdLst>
    <p:sldId id="354" r:id="rId5"/>
    <p:sldId id="355" r:id="rId6"/>
    <p:sldId id="356" r:id="rId7"/>
    <p:sldId id="357" r:id="rId8"/>
    <p:sldId id="358" r:id="rId9"/>
    <p:sldId id="35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BEE1"/>
    <a:srgbClr val="AAA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ob P" userId="252814cb53dadf81" providerId="LiveId" clId="{207DA64D-7356-4F0D-94A2-14E0002E63EE}"/>
    <pc:docChg chg="undo custSel addSld modSld">
      <pc:chgData name="jakob P" userId="252814cb53dadf81" providerId="LiveId" clId="{207DA64D-7356-4F0D-94A2-14E0002E63EE}" dt="2024-04-29T08:45:38.897" v="926" actId="478"/>
      <pc:docMkLst>
        <pc:docMk/>
      </pc:docMkLst>
      <pc:sldChg chg="addSp modSp mod">
        <pc:chgData name="jakob P" userId="252814cb53dadf81" providerId="LiveId" clId="{207DA64D-7356-4F0D-94A2-14E0002E63EE}" dt="2024-04-29T08:08:42.949" v="232" actId="20577"/>
        <pc:sldMkLst>
          <pc:docMk/>
          <pc:sldMk cId="1564209568" sldId="354"/>
        </pc:sldMkLst>
        <pc:spChg chg="mod">
          <ac:chgData name="jakob P" userId="252814cb53dadf81" providerId="LiveId" clId="{207DA64D-7356-4F0D-94A2-14E0002E63EE}" dt="2024-04-29T07:54:19.130" v="49" actId="20577"/>
          <ac:spMkLst>
            <pc:docMk/>
            <pc:sldMk cId="1564209568" sldId="354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7:50:54.095" v="13" actId="1076"/>
          <ac:spMkLst>
            <pc:docMk/>
            <pc:sldMk cId="1564209568" sldId="354"/>
            <ac:spMk id="6" creationId="{A38708BF-B083-4E0D-9A1E-C362FD1D0928}"/>
          </ac:spMkLst>
        </pc:spChg>
        <pc:spChg chg="mod">
          <ac:chgData name="jakob P" userId="252814cb53dadf81" providerId="LiveId" clId="{207DA64D-7356-4F0D-94A2-14E0002E63EE}" dt="2024-04-29T07:50:49.718" v="11" actId="6549"/>
          <ac:spMkLst>
            <pc:docMk/>
            <pc:sldMk cId="1564209568" sldId="354"/>
            <ac:spMk id="8" creationId="{708B75AB-DD08-74AB-1B15-06D456A83F78}"/>
          </ac:spMkLst>
        </pc:spChg>
        <pc:spChg chg="mod">
          <ac:chgData name="jakob P" userId="252814cb53dadf81" providerId="LiveId" clId="{207DA64D-7356-4F0D-94A2-14E0002E63EE}" dt="2024-04-29T07:50:01.872" v="10" actId="20577"/>
          <ac:spMkLst>
            <pc:docMk/>
            <pc:sldMk cId="1564209568" sldId="354"/>
            <ac:spMk id="9" creationId="{8E87DDAB-FBC5-9971-36F4-9455C218B3CD}"/>
          </ac:spMkLst>
        </pc:spChg>
        <pc:spChg chg="mod">
          <ac:chgData name="jakob P" userId="252814cb53dadf81" providerId="LiveId" clId="{207DA64D-7356-4F0D-94A2-14E0002E63EE}" dt="2024-04-29T08:08:42.949" v="232" actId="20577"/>
          <ac:spMkLst>
            <pc:docMk/>
            <pc:sldMk cId="1564209568" sldId="354"/>
            <ac:spMk id="11" creationId="{C0417035-A376-91A6-A6B8-0038C981CCD4}"/>
          </ac:spMkLst>
        </pc:spChg>
        <pc:picChg chg="add mod">
          <ac:chgData name="jakob P" userId="252814cb53dadf81" providerId="LiveId" clId="{207DA64D-7356-4F0D-94A2-14E0002E63EE}" dt="2024-04-29T07:56:55.181" v="51"/>
          <ac:picMkLst>
            <pc:docMk/>
            <pc:sldMk cId="1564209568" sldId="354"/>
            <ac:picMk id="5" creationId="{71F66ABF-9E06-7B9D-AE5F-409528369F0C}"/>
          </ac:picMkLst>
        </pc:picChg>
      </pc:sldChg>
      <pc:sldChg chg="delSp modSp mod">
        <pc:chgData name="jakob P" userId="252814cb53dadf81" providerId="LiveId" clId="{207DA64D-7356-4F0D-94A2-14E0002E63EE}" dt="2024-04-29T08:07:11.119" v="151" actId="20577"/>
        <pc:sldMkLst>
          <pc:docMk/>
          <pc:sldMk cId="4012231950" sldId="355"/>
        </pc:sldMkLst>
        <pc:spChg chg="mod">
          <ac:chgData name="jakob P" userId="252814cb53dadf81" providerId="LiveId" clId="{207DA64D-7356-4F0D-94A2-14E0002E63EE}" dt="2024-04-29T07:58:06.213" v="56" actId="20577"/>
          <ac:spMkLst>
            <pc:docMk/>
            <pc:sldMk cId="4012231950" sldId="355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8:07:11.119" v="151" actId="20577"/>
          <ac:spMkLst>
            <pc:docMk/>
            <pc:sldMk cId="4012231950" sldId="355"/>
            <ac:spMk id="11" creationId="{C0417035-A376-91A6-A6B8-0038C981CCD4}"/>
          </ac:spMkLst>
        </pc:spChg>
        <pc:picChg chg="del">
          <ac:chgData name="jakob P" userId="252814cb53dadf81" providerId="LiveId" clId="{207DA64D-7356-4F0D-94A2-14E0002E63EE}" dt="2024-04-29T07:56:57.700" v="52" actId="478"/>
          <ac:picMkLst>
            <pc:docMk/>
            <pc:sldMk cId="4012231950" sldId="355"/>
            <ac:picMk id="5" creationId="{D74FFB34-3F7B-E5E9-298D-4AF4FD81BF83}"/>
          </ac:picMkLst>
        </pc:picChg>
      </pc:sldChg>
      <pc:sldChg chg="addSp modSp mod">
        <pc:chgData name="jakob P" userId="252814cb53dadf81" providerId="LiveId" clId="{207DA64D-7356-4F0D-94A2-14E0002E63EE}" dt="2024-04-29T08:25:23.803" v="345"/>
        <pc:sldMkLst>
          <pc:docMk/>
          <pc:sldMk cId="301735071" sldId="357"/>
        </pc:sldMkLst>
        <pc:spChg chg="mod">
          <ac:chgData name="jakob P" userId="252814cb53dadf81" providerId="LiveId" clId="{207DA64D-7356-4F0D-94A2-14E0002E63EE}" dt="2024-04-29T08:14:23.649" v="307" actId="20577"/>
          <ac:spMkLst>
            <pc:docMk/>
            <pc:sldMk cId="301735071" sldId="357"/>
            <ac:spMk id="4" creationId="{BE0625E8-E858-2C72-2FC7-A49AE4A83927}"/>
          </ac:spMkLst>
        </pc:spChg>
        <pc:spChg chg="mod">
          <ac:chgData name="jakob P" userId="252814cb53dadf81" providerId="LiveId" clId="{207DA64D-7356-4F0D-94A2-14E0002E63EE}" dt="2024-04-29T08:23:35.439" v="344" actId="20577"/>
          <ac:spMkLst>
            <pc:docMk/>
            <pc:sldMk cId="301735071" sldId="357"/>
            <ac:spMk id="9" creationId="{8E87DDAB-FBC5-9971-36F4-9455C218B3CD}"/>
          </ac:spMkLst>
        </pc:spChg>
        <pc:picChg chg="add mod">
          <ac:chgData name="jakob P" userId="252814cb53dadf81" providerId="LiveId" clId="{207DA64D-7356-4F0D-94A2-14E0002E63EE}" dt="2024-04-29T08:21:11.224" v="328"/>
          <ac:picMkLst>
            <pc:docMk/>
            <pc:sldMk cId="301735071" sldId="357"/>
            <ac:picMk id="5" creationId="{13C67C5B-CF36-1CA7-84F3-13D8D45A2603}"/>
          </ac:picMkLst>
        </pc:picChg>
        <pc:picChg chg="add mod">
          <ac:chgData name="jakob P" userId="252814cb53dadf81" providerId="LiveId" clId="{207DA64D-7356-4F0D-94A2-14E0002E63EE}" dt="2024-04-29T08:25:23.803" v="345"/>
          <ac:picMkLst>
            <pc:docMk/>
            <pc:sldMk cId="301735071" sldId="357"/>
            <ac:picMk id="13" creationId="{09725185-60A9-3E68-B56C-5E53863B41A8}"/>
          </ac:picMkLst>
        </pc:picChg>
      </pc:sldChg>
      <pc:sldChg chg="delSp modSp mod">
        <pc:chgData name="jakob P" userId="252814cb53dadf81" providerId="LiveId" clId="{207DA64D-7356-4F0D-94A2-14E0002E63EE}" dt="2024-04-29T08:27:30.071" v="433" actId="20577"/>
        <pc:sldMkLst>
          <pc:docMk/>
          <pc:sldMk cId="245320602" sldId="358"/>
        </pc:sldMkLst>
        <pc:spChg chg="mod">
          <ac:chgData name="jakob P" userId="252814cb53dadf81" providerId="LiveId" clId="{207DA64D-7356-4F0D-94A2-14E0002E63EE}" dt="2024-04-29T08:27:30.071" v="433" actId="20577"/>
          <ac:spMkLst>
            <pc:docMk/>
            <pc:sldMk cId="245320602" sldId="358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8:27:08.863" v="428" actId="20577"/>
          <ac:spMkLst>
            <pc:docMk/>
            <pc:sldMk cId="245320602" sldId="358"/>
            <ac:spMk id="10" creationId="{DC77BB18-C985-F615-B835-06CC69A087E0}"/>
          </ac:spMkLst>
        </pc:spChg>
        <pc:picChg chg="del">
          <ac:chgData name="jakob P" userId="252814cb53dadf81" providerId="LiveId" clId="{207DA64D-7356-4F0D-94A2-14E0002E63EE}" dt="2024-04-29T08:25:25.977" v="346" actId="478"/>
          <ac:picMkLst>
            <pc:docMk/>
            <pc:sldMk cId="245320602" sldId="358"/>
            <ac:picMk id="13" creationId="{0BDD6E29-5818-8B00-0775-43D929AAC3F9}"/>
          </ac:picMkLst>
        </pc:picChg>
      </pc:sldChg>
      <pc:sldChg chg="delSp modSp add mod">
        <pc:chgData name="jakob P" userId="252814cb53dadf81" providerId="LiveId" clId="{207DA64D-7356-4F0D-94A2-14E0002E63EE}" dt="2024-04-29T08:45:38.897" v="926" actId="478"/>
        <pc:sldMkLst>
          <pc:docMk/>
          <pc:sldMk cId="88645297" sldId="359"/>
        </pc:sldMkLst>
        <pc:spChg chg="mod">
          <ac:chgData name="jakob P" userId="252814cb53dadf81" providerId="LiveId" clId="{207DA64D-7356-4F0D-94A2-14E0002E63EE}" dt="2024-04-29T08:38:15.677" v="514" actId="20577"/>
          <ac:spMkLst>
            <pc:docMk/>
            <pc:sldMk cId="88645297" sldId="359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8:43:19.262" v="923" actId="5793"/>
          <ac:spMkLst>
            <pc:docMk/>
            <pc:sldMk cId="88645297" sldId="359"/>
            <ac:spMk id="4" creationId="{BE0625E8-E858-2C72-2FC7-A49AE4A83927}"/>
          </ac:spMkLst>
        </pc:spChg>
        <pc:spChg chg="mod">
          <ac:chgData name="jakob P" userId="252814cb53dadf81" providerId="LiveId" clId="{207DA64D-7356-4F0D-94A2-14E0002E63EE}" dt="2024-04-29T08:40:21.163" v="722" actId="14100"/>
          <ac:spMkLst>
            <pc:docMk/>
            <pc:sldMk cId="88645297" sldId="359"/>
            <ac:spMk id="9" creationId="{8E87DDAB-FBC5-9971-36F4-9455C218B3CD}"/>
          </ac:spMkLst>
        </pc:spChg>
        <pc:spChg chg="mod">
          <ac:chgData name="jakob P" userId="252814cb53dadf81" providerId="LiveId" clId="{207DA64D-7356-4F0D-94A2-14E0002E63EE}" dt="2024-04-29T08:43:22.297" v="925" actId="20577"/>
          <ac:spMkLst>
            <pc:docMk/>
            <pc:sldMk cId="88645297" sldId="359"/>
            <ac:spMk id="10" creationId="{DC77BB18-C985-F615-B835-06CC69A087E0}"/>
          </ac:spMkLst>
        </pc:spChg>
        <pc:spChg chg="mod">
          <ac:chgData name="jakob P" userId="252814cb53dadf81" providerId="LiveId" clId="{207DA64D-7356-4F0D-94A2-14E0002E63EE}" dt="2024-04-29T08:42:42.735" v="888" actId="20577"/>
          <ac:spMkLst>
            <pc:docMk/>
            <pc:sldMk cId="88645297" sldId="359"/>
            <ac:spMk id="11" creationId="{C0417035-A376-91A6-A6B8-0038C981CCD4}"/>
          </ac:spMkLst>
        </pc:spChg>
        <pc:picChg chg="del">
          <ac:chgData name="jakob P" userId="252814cb53dadf81" providerId="LiveId" clId="{207DA64D-7356-4F0D-94A2-14E0002E63EE}" dt="2024-04-29T08:45:38.897" v="926" actId="478"/>
          <ac:picMkLst>
            <pc:docMk/>
            <pc:sldMk cId="88645297" sldId="359"/>
            <ac:picMk id="5" creationId="{728A2DBB-5114-9A1A-75AD-7200FEDE36D4}"/>
          </ac:picMkLst>
        </pc:picChg>
      </pc:sldChg>
    </pc:docChg>
  </pc:docChgLst>
  <pc:docChgLst>
    <pc:chgData name="Dan Kokoscha" userId="9c4590d9a4e65f31" providerId="LiveId" clId="{2D37774B-F3E5-DF4B-8D8C-916BCFF60E72}"/>
    <pc:docChg chg="custSel modSld">
      <pc:chgData name="Dan Kokoscha" userId="9c4590d9a4e65f31" providerId="LiveId" clId="{2D37774B-F3E5-DF4B-8D8C-916BCFF60E72}" dt="2024-05-06T06:17:22.335" v="5" actId="478"/>
      <pc:docMkLst>
        <pc:docMk/>
      </pc:docMkLst>
      <pc:sldChg chg="delSp mod">
        <pc:chgData name="Dan Kokoscha" userId="9c4590d9a4e65f31" providerId="LiveId" clId="{2D37774B-F3E5-DF4B-8D8C-916BCFF60E72}" dt="2024-05-06T06:17:10.460" v="0" actId="478"/>
        <pc:sldMkLst>
          <pc:docMk/>
          <pc:sldMk cId="1564209568" sldId="354"/>
        </pc:sldMkLst>
        <pc:spChg chg="del">
          <ac:chgData name="Dan Kokoscha" userId="9c4590d9a4e65f31" providerId="LiveId" clId="{2D37774B-F3E5-DF4B-8D8C-916BCFF60E72}" dt="2024-05-06T06:17:10.460" v="0" actId="478"/>
          <ac:spMkLst>
            <pc:docMk/>
            <pc:sldMk cId="1564209568" sldId="354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12.630" v="1" actId="478"/>
        <pc:sldMkLst>
          <pc:docMk/>
          <pc:sldMk cId="4012231950" sldId="355"/>
        </pc:sldMkLst>
        <pc:spChg chg="del">
          <ac:chgData name="Dan Kokoscha" userId="9c4590d9a4e65f31" providerId="LiveId" clId="{2D37774B-F3E5-DF4B-8D8C-916BCFF60E72}" dt="2024-05-06T06:17:12.630" v="1" actId="478"/>
          <ac:spMkLst>
            <pc:docMk/>
            <pc:sldMk cId="4012231950" sldId="355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15.617" v="2" actId="478"/>
        <pc:sldMkLst>
          <pc:docMk/>
          <pc:sldMk cId="2734384533" sldId="356"/>
        </pc:sldMkLst>
        <pc:spChg chg="del">
          <ac:chgData name="Dan Kokoscha" userId="9c4590d9a4e65f31" providerId="LiveId" clId="{2D37774B-F3E5-DF4B-8D8C-916BCFF60E72}" dt="2024-05-06T06:17:15.617" v="2" actId="478"/>
          <ac:spMkLst>
            <pc:docMk/>
            <pc:sldMk cId="2734384533" sldId="356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18.213" v="3" actId="478"/>
        <pc:sldMkLst>
          <pc:docMk/>
          <pc:sldMk cId="301735071" sldId="357"/>
        </pc:sldMkLst>
        <pc:spChg chg="del">
          <ac:chgData name="Dan Kokoscha" userId="9c4590d9a4e65f31" providerId="LiveId" clId="{2D37774B-F3E5-DF4B-8D8C-916BCFF60E72}" dt="2024-05-06T06:17:18.213" v="3" actId="478"/>
          <ac:spMkLst>
            <pc:docMk/>
            <pc:sldMk cId="301735071" sldId="357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20.387" v="4" actId="478"/>
        <pc:sldMkLst>
          <pc:docMk/>
          <pc:sldMk cId="245320602" sldId="358"/>
        </pc:sldMkLst>
        <pc:spChg chg="del">
          <ac:chgData name="Dan Kokoscha" userId="9c4590d9a4e65f31" providerId="LiveId" clId="{2D37774B-F3E5-DF4B-8D8C-916BCFF60E72}" dt="2024-05-06T06:17:20.387" v="4" actId="478"/>
          <ac:spMkLst>
            <pc:docMk/>
            <pc:sldMk cId="245320602" sldId="358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22.335" v="5" actId="478"/>
        <pc:sldMkLst>
          <pc:docMk/>
          <pc:sldMk cId="88645297" sldId="359"/>
        </pc:sldMkLst>
        <pc:spChg chg="del">
          <ac:chgData name="Dan Kokoscha" userId="9c4590d9a4e65f31" providerId="LiveId" clId="{2D37774B-F3E5-DF4B-8D8C-916BCFF60E72}" dt="2024-05-06T06:17:22.335" v="5" actId="478"/>
          <ac:spMkLst>
            <pc:docMk/>
            <pc:sldMk cId="88645297" sldId="359"/>
            <ac:spMk id="8" creationId="{708B75AB-DD08-74AB-1B15-06D456A83F7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EA948EB-D776-424B-AC5D-92ED419A7C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CA7A77-A6F0-40AC-9965-1A163F840F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F616-99B3-40CD-9F9C-465B2C6B6F62}" type="datetimeFigureOut">
              <a:rPr lang="de-DE" smtClean="0"/>
              <a:t>27.05.24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FFBD0C-3EDE-4846-8875-5C41EB8CAF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F4F614-1D25-4227-ACC9-1A99B291A1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00DF0-455D-4B82-A313-D6CF2436BB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346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3FA4C-0999-450A-A5FB-600C94D7F14A}" type="datetimeFigureOut">
              <a:rPr lang="de-DE" smtClean="0"/>
              <a:t>27.05.24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BA8C4-36CB-4A92-BB02-8005780B59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55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545878"/>
            <a:ext cx="11160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01C0B67-6E31-4253-88CA-D3F72379C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4FFAACE-9C1E-47CC-ABA0-8661E4CEEF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061C7CD-95A5-496C-BE3D-5D2EDFA95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2422CEB-7BBF-4F99-A032-A598EE092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D08EEE9-D086-4D25-8F10-3DB90135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33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rei Ph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2136096"/>
            <a:ext cx="35208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0200" y="2139271"/>
            <a:ext cx="35208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A115E7B-AA9B-41F9-B8FC-1968802DC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5234" y="2139271"/>
            <a:ext cx="35208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58EAB98-5CE6-403E-815E-10862B7C8273}"/>
              </a:ext>
            </a:extLst>
          </p:cNvPr>
          <p:cNvGrpSpPr/>
          <p:nvPr userDrawn="1"/>
        </p:nvGrpSpPr>
        <p:grpSpPr>
          <a:xfrm>
            <a:off x="515938" y="1546892"/>
            <a:ext cx="11160125" cy="337197"/>
            <a:chOff x="446089" y="1670050"/>
            <a:chExt cx="8686799" cy="457200"/>
          </a:xfrm>
        </p:grpSpPr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1A4D320F-88C4-46E6-A63C-84E38BD11176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446089" y="1670050"/>
              <a:ext cx="2743895" cy="457200"/>
            </a:xfrm>
            <a:prstGeom prst="homePlate">
              <a:avLst>
                <a:gd name="adj" fmla="val 19790"/>
              </a:avLst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19" name="AutoShape 23">
              <a:extLst>
                <a:ext uri="{FF2B5EF4-FFF2-40B4-BE49-F238E27FC236}">
                  <a16:creationId xmlns:a16="http://schemas.microsoft.com/office/drawing/2014/main" id="{CF5FAD88-B2A8-438D-976C-A15F2607D33A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3444956" y="1670050"/>
              <a:ext cx="2688504" cy="457200"/>
            </a:xfrm>
            <a:prstGeom prst="chevron">
              <a:avLst>
                <a:gd name="adj" fmla="val 20161"/>
              </a:avLst>
            </a:prstGeom>
            <a:solidFill>
              <a:schemeClr val="bg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20" name="AutoShape 25">
              <a:extLst>
                <a:ext uri="{FF2B5EF4-FFF2-40B4-BE49-F238E27FC236}">
                  <a16:creationId xmlns:a16="http://schemas.microsoft.com/office/drawing/2014/main" id="{46743AE2-FAAC-4073-8D0F-BCB3423D35B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388433" y="1670050"/>
              <a:ext cx="2744455" cy="457200"/>
            </a:xfrm>
            <a:prstGeom prst="chevron">
              <a:avLst>
                <a:gd name="adj" fmla="val 20827"/>
              </a:avLst>
            </a:prstGeom>
            <a:solidFill>
              <a:schemeClr val="bg2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64DCB3E1-3610-4FD9-8FC0-FD43D52696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5938" y="1547412"/>
            <a:ext cx="3457324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637B499B-9BB1-47AE-826E-C244D825858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360513" y="1547412"/>
            <a:ext cx="3462118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E5E1315-670C-4F0E-9200-F0B984E6AC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50200" y="1547412"/>
            <a:ext cx="3525863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4C9B690A-8025-4BA8-9C8B-DB72F6B8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813"/>
            <a:ext cx="7126287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" name="Textplatzhalter 9">
            <a:extLst>
              <a:ext uri="{FF2B5EF4-FFF2-40B4-BE49-F238E27FC236}">
                <a16:creationId xmlns:a16="http://schemas.microsoft.com/office/drawing/2014/main" id="{F62371E8-EEF6-449E-9E7B-E24EB5C667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5938" y="762000"/>
            <a:ext cx="7128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AD4F58FB-9038-4C3E-BFCB-64C0510DF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114D1C0-81E6-4410-86FA-5338592B3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31" name="Foliennummernplatzhalter 5">
            <a:extLst>
              <a:ext uri="{FF2B5EF4-FFF2-40B4-BE49-F238E27FC236}">
                <a16:creationId xmlns:a16="http://schemas.microsoft.com/office/drawing/2014/main" id="{74A9941C-FE0D-4C64-BE82-504078B9A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15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ier Ph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2136096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97000" y="2139271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A115E7B-AA9B-41F9-B8FC-1968802DC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76293" y="2139271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58EAB98-5CE6-403E-815E-10862B7C8273}"/>
              </a:ext>
            </a:extLst>
          </p:cNvPr>
          <p:cNvGrpSpPr/>
          <p:nvPr userDrawn="1"/>
        </p:nvGrpSpPr>
        <p:grpSpPr>
          <a:xfrm>
            <a:off x="515938" y="1546892"/>
            <a:ext cx="11160125" cy="337197"/>
            <a:chOff x="446089" y="1670050"/>
            <a:chExt cx="8686799" cy="457200"/>
          </a:xfrm>
        </p:grpSpPr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1A4D320F-88C4-46E6-A63C-84E38BD11176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446089" y="1670050"/>
              <a:ext cx="2003546" cy="457200"/>
            </a:xfrm>
            <a:prstGeom prst="homePlate">
              <a:avLst>
                <a:gd name="adj" fmla="val 19790"/>
              </a:avLst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19" name="AutoShape 23">
              <a:extLst>
                <a:ext uri="{FF2B5EF4-FFF2-40B4-BE49-F238E27FC236}">
                  <a16:creationId xmlns:a16="http://schemas.microsoft.com/office/drawing/2014/main" id="{CF5FAD88-B2A8-438D-976C-A15F2607D33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678459" y="1670050"/>
              <a:ext cx="1997614" cy="457200"/>
            </a:xfrm>
            <a:prstGeom prst="chevron">
              <a:avLst>
                <a:gd name="adj" fmla="val 20161"/>
              </a:avLst>
            </a:prstGeom>
            <a:solidFill>
              <a:schemeClr val="bg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20" name="AutoShape 25">
              <a:extLst>
                <a:ext uri="{FF2B5EF4-FFF2-40B4-BE49-F238E27FC236}">
                  <a16:creationId xmlns:a16="http://schemas.microsoft.com/office/drawing/2014/main" id="{46743AE2-FAAC-4073-8D0F-BCB3423D35B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7125401" y="1670050"/>
              <a:ext cx="2007487" cy="457200"/>
            </a:xfrm>
            <a:prstGeom prst="chevron">
              <a:avLst>
                <a:gd name="adj" fmla="val 20827"/>
              </a:avLst>
            </a:prstGeom>
            <a:solidFill>
              <a:schemeClr val="bg2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64DCB3E1-3610-4FD9-8FC0-FD43D52696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5938" y="1547412"/>
            <a:ext cx="2574000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637B499B-9BB1-47AE-826E-C244D825858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83913" y="1547412"/>
            <a:ext cx="2566380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E5E1315-670C-4F0E-9200-F0B984E6AC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097000" y="1547412"/>
            <a:ext cx="2579063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4C9B690A-8025-4BA8-9C8B-DB72F6B8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813"/>
            <a:ext cx="7126287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" name="Textplatzhalter 9">
            <a:extLst>
              <a:ext uri="{FF2B5EF4-FFF2-40B4-BE49-F238E27FC236}">
                <a16:creationId xmlns:a16="http://schemas.microsoft.com/office/drawing/2014/main" id="{F62371E8-EEF6-449E-9E7B-E24EB5C667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5938" y="762000"/>
            <a:ext cx="7128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AD4F58FB-9038-4C3E-BFCB-64C0510DF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114D1C0-81E6-4410-86FA-5338592B3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31" name="Foliennummernplatzhalter 5">
            <a:extLst>
              <a:ext uri="{FF2B5EF4-FFF2-40B4-BE49-F238E27FC236}">
                <a16:creationId xmlns:a16="http://schemas.microsoft.com/office/drawing/2014/main" id="{74A9941C-FE0D-4C64-BE82-504078B9A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2B3231CF-A2BC-46F9-A383-48ABF17B8D6E}"/>
              </a:ext>
            </a:extLst>
          </p:cNvPr>
          <p:cNvSpPr>
            <a:spLocks noGrp="1"/>
          </p:cNvSpPr>
          <p:nvPr>
            <p:ph idx="52"/>
          </p:nvPr>
        </p:nvSpPr>
        <p:spPr>
          <a:xfrm>
            <a:off x="6236647" y="2139271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id="{47D1C950-82F3-4626-8979-8A094BEDD66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6231584" y="1546756"/>
            <a:ext cx="2579063" cy="337197"/>
          </a:xfrm>
          <a:prstGeom prst="chevron">
            <a:avLst>
              <a:gd name="adj" fmla="val 20161"/>
            </a:avLst>
          </a:prstGeom>
          <a:solidFill>
            <a:schemeClr val="bg2">
              <a:lumMod val="6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98000" tIns="54000" bIns="54000" anchor="ctr"/>
          <a:lstStyle/>
          <a:p>
            <a:pPr algn="ctr"/>
            <a:endParaRPr lang="de-DE" altLang="de-DE" b="1">
              <a:solidFill>
                <a:schemeClr val="bg1"/>
              </a:solidFill>
            </a:endParaRP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6CE19CC6-95BA-4699-946D-BAB3E056F65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31584" y="1552771"/>
            <a:ext cx="2579064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</p:spTree>
    <p:extLst>
      <p:ext uri="{BB962C8B-B14F-4D97-AF65-F5344CB8AC3E}">
        <p14:creationId xmlns:p14="http://schemas.microsoft.com/office/powerpoint/2010/main" val="2547615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3A199-1CBD-495E-9E6D-DC37DD530416}"/>
              </a:ext>
            </a:extLst>
          </p:cNvPr>
          <p:cNvCxnSpPr>
            <a:cxnSpLocks/>
          </p:cNvCxnSpPr>
          <p:nvPr userDrawn="1"/>
        </p:nvCxnSpPr>
        <p:spPr>
          <a:xfrm>
            <a:off x="534975" y="2448601"/>
            <a:ext cx="11124000" cy="0"/>
          </a:xfrm>
          <a:prstGeom prst="line">
            <a:avLst/>
          </a:prstGeom>
          <a:ln w="57150" cap="rnd">
            <a:solidFill>
              <a:schemeClr val="bg2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99E1DCF-DE70-417C-A459-B490BF9023E9}"/>
              </a:ext>
            </a:extLst>
          </p:cNvPr>
          <p:cNvSpPr/>
          <p:nvPr userDrawn="1"/>
        </p:nvSpPr>
        <p:spPr>
          <a:xfrm>
            <a:off x="1132629" y="2088405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79D478C-E6AF-425C-A91F-5BD3FA4044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3420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85DE1BF3-FCF1-4997-89AE-A99FC2F157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6211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21C7818B-0D9F-4209-83E1-64D8D2A52C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29002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95D2EAA-C4D3-46F2-AA9F-33AEBAAF14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31792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96894346-6D81-4D43-BCFB-C978807673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629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99EDDB8-9402-441F-A3B7-E6A4F8C972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2629" y="2310293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263719C-0EDB-4328-BFBE-33D1173681ED}"/>
              </a:ext>
            </a:extLst>
          </p:cNvPr>
          <p:cNvSpPr/>
          <p:nvPr userDrawn="1"/>
        </p:nvSpPr>
        <p:spPr>
          <a:xfrm>
            <a:off x="3435420" y="2088213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CB53C93C-4F05-427F-8D25-E63AC0053B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35420" y="2310101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866B096-36E2-4911-B73C-51449869E6B0}"/>
              </a:ext>
            </a:extLst>
          </p:cNvPr>
          <p:cNvSpPr/>
          <p:nvPr userDrawn="1"/>
        </p:nvSpPr>
        <p:spPr>
          <a:xfrm>
            <a:off x="5738211" y="2088601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2" name="Textplatzhalter 13">
            <a:extLst>
              <a:ext uri="{FF2B5EF4-FFF2-40B4-BE49-F238E27FC236}">
                <a16:creationId xmlns:a16="http://schemas.microsoft.com/office/drawing/2014/main" id="{04A5D8F4-BD20-4723-843C-44D6DD05DD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38211" y="2310489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83E725D-C4E2-4F8F-8F3C-FAC0E0C9D594}"/>
              </a:ext>
            </a:extLst>
          </p:cNvPr>
          <p:cNvSpPr/>
          <p:nvPr userDrawn="1"/>
        </p:nvSpPr>
        <p:spPr>
          <a:xfrm>
            <a:off x="8041002" y="2088601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4" name="Textplatzhalter 13">
            <a:extLst>
              <a:ext uri="{FF2B5EF4-FFF2-40B4-BE49-F238E27FC236}">
                <a16:creationId xmlns:a16="http://schemas.microsoft.com/office/drawing/2014/main" id="{1D00326A-E70B-4B9C-8A02-3C33BF1B3C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1002" y="2310489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B6A26DD-8624-4A8E-BEEB-80FB033C4859}"/>
              </a:ext>
            </a:extLst>
          </p:cNvPr>
          <p:cNvSpPr/>
          <p:nvPr userDrawn="1"/>
        </p:nvSpPr>
        <p:spPr>
          <a:xfrm>
            <a:off x="10343792" y="2084735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ACA04499-6467-42E6-9628-275B1CFB58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43792" y="2306623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A7140E51-DD0B-4732-975E-2CA2B0F8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813"/>
            <a:ext cx="7126287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3368B04-D130-495E-B298-74B23EFC4E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762000"/>
            <a:ext cx="7128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E7ECB06C-FDB7-496A-B13B-F7174ECF4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01ACACAA-B31A-4174-967F-F9BF5CD22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29" name="Foliennummernplatzhalter 5">
            <a:extLst>
              <a:ext uri="{FF2B5EF4-FFF2-40B4-BE49-F238E27FC236}">
                <a16:creationId xmlns:a16="http://schemas.microsoft.com/office/drawing/2014/main" id="{9B673C6F-65E3-48FB-BB5B-A1AB77595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F2BD96-D362-42FB-8378-3EA598C664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9942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9113379A-04F6-4F9B-931B-410331E466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22733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6" name="Textplatzhalter 2">
            <a:extLst>
              <a:ext uri="{FF2B5EF4-FFF2-40B4-BE49-F238E27FC236}">
                <a16:creationId xmlns:a16="http://schemas.microsoft.com/office/drawing/2014/main" id="{46BED37A-64CF-4965-A425-66ABF49EC5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5524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7" name="Textplatzhalter 2">
            <a:extLst>
              <a:ext uri="{FF2B5EF4-FFF2-40B4-BE49-F238E27FC236}">
                <a16:creationId xmlns:a16="http://schemas.microsoft.com/office/drawing/2014/main" id="{EDBFEBCF-EB35-4BB7-8DD2-C668A21D95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28315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8" name="Textplatzhalter 2">
            <a:extLst>
              <a:ext uri="{FF2B5EF4-FFF2-40B4-BE49-F238E27FC236}">
                <a16:creationId xmlns:a16="http://schemas.microsoft.com/office/drawing/2014/main" id="{3EB60C92-F5BF-4DB3-A9CE-D4B919AC75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31105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710902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llen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501C0B67-6E31-4253-88CA-D3F72379C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Quellenverzeichnis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061C7CD-95A5-496C-BE3D-5D2EDFA95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2422CEB-7BBF-4F99-A032-A598EE092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D08EEE9-D086-4D25-8F10-3DB90135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9358C462-7B19-498A-8DFD-AF82F7FEE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545878"/>
            <a:ext cx="11160000" cy="4701600"/>
          </a:xfrm>
        </p:spPr>
        <p:txBody>
          <a:bodyPr numCol="1" spcCol="396000"/>
          <a:lstStyle>
            <a:lvl1pPr marL="357188" indent="-357188">
              <a:spcAft>
                <a:spcPts val="600"/>
              </a:spcAft>
              <a:buFont typeface="+mj-lt"/>
              <a:buAutoNum type="arabicPeriod"/>
              <a:defRPr/>
            </a:lvl1pPr>
            <a:lvl2pPr marL="717550" indent="-360363">
              <a:spcAft>
                <a:spcPts val="600"/>
              </a:spcAft>
              <a:buFont typeface="+mj-lt"/>
              <a:buAutoNum type="arabicPeriod"/>
              <a:defRPr/>
            </a:lvl2pPr>
            <a:lvl3pPr marL="357188" indent="-357188">
              <a:spcAft>
                <a:spcPts val="600"/>
              </a:spcAft>
              <a:buFont typeface="+mj-lt"/>
              <a:buAutoNum type="arabicPeriod"/>
              <a:defRPr/>
            </a:lvl3pPr>
            <a:lvl4pPr marL="717550" indent="-360363">
              <a:spcAft>
                <a:spcPts val="600"/>
              </a:spcAft>
              <a:buFont typeface="+mj-lt"/>
              <a:buAutoNum type="arabicPeriod"/>
              <a:defRPr/>
            </a:lvl4pPr>
            <a:lvl5pPr marL="717550" indent="-360363">
              <a:spcAft>
                <a:spcPts val="600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0"/>
            <a:endParaRPr lang="de-DE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79BF985-08E6-46FF-B21B-678290C0B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61677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545878"/>
            <a:ext cx="5382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9627" y="1549053"/>
            <a:ext cx="5382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A48E499-6068-4422-94A9-AAED4782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A1516C4B-CFD3-47B9-A2B6-EF96BD0190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76C055DD-5115-4C57-92C8-8AF3710BE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C23044E-00DB-4428-B024-00F6F2781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38180AD-3BB3-40E1-A4DF-04A1350D7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58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545878"/>
            <a:ext cx="3520800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0200" y="1549053"/>
            <a:ext cx="3520800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A115E7B-AA9B-41F9-B8FC-1968802DC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5234" y="1549053"/>
            <a:ext cx="3520800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F1500C03-A0E3-4042-BC38-7E1B034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75514AD9-DEEC-48B8-9761-6045BF725F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4EA9D56E-8A15-4506-B5D0-55369B83D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818913C0-EE03-43AF-9FF5-D2AB73A71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8EC591D3-2FB6-4935-A606-DF9410D66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94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369CB54-0434-43D4-AFA3-F3A891CCF1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97" y="-1"/>
            <a:ext cx="5891639" cy="6858001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8B66DF0-5D34-4193-B55C-54AF2051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4565" y="6459053"/>
            <a:ext cx="495517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BB225A8B-F59B-427A-8561-808BACBC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77FCD3A-6CC2-4221-B5A3-57B53D05F7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4565" y="1549053"/>
            <a:ext cx="5376435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011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-spaltig mit 2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AD9BA6D5-4B45-47C1-A9DE-E6C58CA1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8B66DF0-5D34-4193-B55C-54AF2051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BB225A8B-F59B-427A-8561-808BACBC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77FCD3A-6CC2-4221-B5A3-57B53D05F7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5939" y="1549053"/>
            <a:ext cx="5376435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B85B4698-1C5D-47B2-883E-2C5D2DA7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F6ABA3F7-B13C-4341-B58A-3A0679723D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684E57B4-5F34-4F99-A90C-227226A78D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628" y="1549053"/>
            <a:ext cx="5891639" cy="2250000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695ADE14-CF2B-43BA-BD1F-0A542A32F86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9628" y="4001575"/>
            <a:ext cx="5891639" cy="2250000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38008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-spaltig mit 1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369CB54-0434-43D4-AFA3-F3A891CCF1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2000" y="1549053"/>
            <a:ext cx="3600000" cy="4702522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AD9BA6D5-4B45-47C1-A9DE-E6C58CA1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8B66DF0-5D34-4193-B55C-54AF2051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BB225A8B-F59B-427A-8561-808BACBC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77FCD3A-6CC2-4221-B5A3-57B53D05F7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5939" y="1549053"/>
            <a:ext cx="5376435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B85B4698-1C5D-47B2-883E-2C5D2DA7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F6ABA3F7-B13C-4341-B58A-3A0679723D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</p:spTree>
    <p:extLst>
      <p:ext uri="{BB962C8B-B14F-4D97-AF65-F5344CB8AC3E}">
        <p14:creationId xmlns:p14="http://schemas.microsoft.com/office/powerpoint/2010/main" val="164680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8C1A5D4-A06D-41CB-8FC2-E43AD796C3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49975"/>
            <a:ext cx="12192000" cy="4701600"/>
          </a:xfrm>
        </p:spPr>
        <p:txBody>
          <a:bodyPr lIns="3600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9D4193F-7DED-4766-95F6-4D9F6E96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F5BB022-1F69-4EEB-9183-8ABB38ADED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72F4D6B1-8AC0-42AD-B752-556BA0922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1200DDB-6A9B-44D6-A8DC-293A99656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8739CAE-CB1F-44AD-942C-6AC963507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34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8C1A5D4-A06D-41CB-8FC2-E43AD796C3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7999"/>
          </a:xfrm>
        </p:spPr>
        <p:txBody>
          <a:bodyPr lIns="3600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9D4193F-7DED-4766-95F6-4D9F6E96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F5BB022-1F69-4EEB-9183-8ABB38ADED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</p:spTree>
    <p:extLst>
      <p:ext uri="{BB962C8B-B14F-4D97-AF65-F5344CB8AC3E}">
        <p14:creationId xmlns:p14="http://schemas.microsoft.com/office/powerpoint/2010/main" val="175511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e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B352122A-4CAF-43EE-AAE4-B9E45923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032CD10-77A4-4A5E-8802-696EB7163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303D086D-EE74-4584-9525-D08BABA30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F2CB227-90D4-4EDE-BF61-9456ECD01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</a:t>
            </a:r>
            <a:r>
              <a:rPr lang="de-DE" err="1"/>
              <a:t>Rheinmain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8AEE595-5817-4595-8E3E-C723C432B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44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F49285E-0B51-4F49-B4A7-9A162965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04813"/>
            <a:ext cx="8280000" cy="7945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4F8EBB-7058-4DA6-9371-56C1459CA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545878"/>
            <a:ext cx="11160000" cy="47025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DD40C3-70FE-4541-BB38-F8FC1C139689}"/>
              </a:ext>
            </a:extLst>
          </p:cNvPr>
          <p:cNvSpPr txBox="1"/>
          <p:nvPr userDrawn="1"/>
        </p:nvSpPr>
        <p:spPr>
          <a:xfrm>
            <a:off x="8667" y="-246221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94FF71A-BBEC-4F8D-9969-4AACB9CB6C8A}"/>
              </a:ext>
            </a:extLst>
          </p:cNvPr>
          <p:cNvSpPr txBox="1"/>
          <p:nvPr userDrawn="1"/>
        </p:nvSpPr>
        <p:spPr>
          <a:xfrm>
            <a:off x="11691547" y="-246221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D135E8-8B1A-4841-80C2-FD57EFACBA38}"/>
              </a:ext>
            </a:extLst>
          </p:cNvPr>
          <p:cNvSpPr txBox="1"/>
          <p:nvPr userDrawn="1"/>
        </p:nvSpPr>
        <p:spPr>
          <a:xfrm>
            <a:off x="5880236" y="-2462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718A45D-CA4E-4E0E-8A1E-BBC9493EF370}"/>
              </a:ext>
            </a:extLst>
          </p:cNvPr>
          <p:cNvSpPr txBox="1"/>
          <p:nvPr userDrawn="1"/>
        </p:nvSpPr>
        <p:spPr>
          <a:xfrm>
            <a:off x="8667" y="6858000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A9F1703-556F-4378-96E2-0177E25ED29C}"/>
              </a:ext>
            </a:extLst>
          </p:cNvPr>
          <p:cNvSpPr txBox="1"/>
          <p:nvPr userDrawn="1"/>
        </p:nvSpPr>
        <p:spPr>
          <a:xfrm>
            <a:off x="11691547" y="6858000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99C538C-4E09-486B-84BE-34ADBF6F6480}"/>
              </a:ext>
            </a:extLst>
          </p:cNvPr>
          <p:cNvSpPr txBox="1"/>
          <p:nvPr userDrawn="1"/>
        </p:nvSpPr>
        <p:spPr>
          <a:xfrm>
            <a:off x="5880236" y="6858000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CDCF592-5A56-4ECA-B47D-CE13926F164A}"/>
              </a:ext>
            </a:extLst>
          </p:cNvPr>
          <p:cNvSpPr txBox="1"/>
          <p:nvPr userDrawn="1"/>
        </p:nvSpPr>
        <p:spPr>
          <a:xfrm>
            <a:off x="-449668" y="164144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8,40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94635F9-D48A-4A31-84BD-CBE77D40F583}"/>
              </a:ext>
            </a:extLst>
          </p:cNvPr>
          <p:cNvSpPr txBox="1"/>
          <p:nvPr userDrawn="1"/>
        </p:nvSpPr>
        <p:spPr>
          <a:xfrm>
            <a:off x="12196765" y="164144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8,40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6854043-B88B-4A58-A83C-A0086E2B0DE8}"/>
              </a:ext>
            </a:extLst>
          </p:cNvPr>
          <p:cNvSpPr txBox="1"/>
          <p:nvPr userDrawn="1"/>
        </p:nvSpPr>
        <p:spPr>
          <a:xfrm>
            <a:off x="-449668" y="1301153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5,24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723880E-21D9-4937-880D-9232567CE37A}"/>
              </a:ext>
            </a:extLst>
          </p:cNvPr>
          <p:cNvSpPr txBox="1"/>
          <p:nvPr userDrawn="1"/>
        </p:nvSpPr>
        <p:spPr>
          <a:xfrm>
            <a:off x="12196765" y="1301153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5,24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6C1B80-D5BF-47E0-8864-6BE709EF9988}"/>
              </a:ext>
            </a:extLst>
          </p:cNvPr>
          <p:cNvSpPr txBox="1"/>
          <p:nvPr userDrawn="1"/>
        </p:nvSpPr>
        <p:spPr>
          <a:xfrm>
            <a:off x="-449668" y="330588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6085885-1136-4CC3-AC99-AC8DBEE06287}"/>
              </a:ext>
            </a:extLst>
          </p:cNvPr>
          <p:cNvSpPr txBox="1"/>
          <p:nvPr userDrawn="1"/>
        </p:nvSpPr>
        <p:spPr>
          <a:xfrm>
            <a:off x="12196765" y="330588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546D7EE-4CE2-49B9-B2F2-C7AE6B8A6A06}"/>
              </a:ext>
            </a:extLst>
          </p:cNvPr>
          <p:cNvSpPr txBox="1"/>
          <p:nvPr userDrawn="1"/>
        </p:nvSpPr>
        <p:spPr>
          <a:xfrm>
            <a:off x="-449668" y="6009035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7,84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0FAB9FE-1FD9-4202-B5AF-3A394BDF740E}"/>
              </a:ext>
            </a:extLst>
          </p:cNvPr>
          <p:cNvSpPr txBox="1"/>
          <p:nvPr userDrawn="1"/>
        </p:nvSpPr>
        <p:spPr>
          <a:xfrm>
            <a:off x="12196765" y="6009035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7,84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897147D-E28A-4E0B-8226-ADF139ABC9AF}"/>
              </a:ext>
            </a:extLst>
          </p:cNvPr>
          <p:cNvSpPr txBox="1"/>
          <p:nvPr userDrawn="1"/>
        </p:nvSpPr>
        <p:spPr>
          <a:xfrm>
            <a:off x="-449668" y="639642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8,92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73AAF2B-970C-4E42-A666-A05945E363C3}"/>
              </a:ext>
            </a:extLst>
          </p:cNvPr>
          <p:cNvSpPr txBox="1"/>
          <p:nvPr userDrawn="1"/>
        </p:nvSpPr>
        <p:spPr>
          <a:xfrm>
            <a:off x="12196765" y="639642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8,92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80425F1-97C9-4EF7-A3FD-AF0A8E1F4EA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75160" y="442800"/>
            <a:ext cx="2297951" cy="469747"/>
          </a:xfrm>
          <a:prstGeom prst="rect">
            <a:avLst/>
          </a:prstGeom>
        </p:spPr>
      </p:pic>
      <p:sp>
        <p:nvSpPr>
          <p:cNvPr id="31" name="Datumsplatzhalter 3">
            <a:extLst>
              <a:ext uri="{FF2B5EF4-FFF2-40B4-BE49-F238E27FC236}">
                <a16:creationId xmlns:a16="http://schemas.microsoft.com/office/drawing/2014/main" id="{BFEBD290-8FB1-4F3E-82B9-2E52E3C46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27.05.24</a:t>
            </a:fld>
            <a:endParaRPr lang="de-DE"/>
          </a:p>
        </p:txBody>
      </p:sp>
      <p:sp>
        <p:nvSpPr>
          <p:cNvPr id="32" name="Fußzeilenplatzhalter 4">
            <a:extLst>
              <a:ext uri="{FF2B5EF4-FFF2-40B4-BE49-F238E27FC236}">
                <a16:creationId xmlns:a16="http://schemas.microsoft.com/office/drawing/2014/main" id="{48FBFD62-888B-4C86-8DA8-29E8FA7A5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B3ABE70A-C5E9-41AB-8C94-02A0239AA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37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6" r:id="rId2"/>
    <p:sldLayoutId id="2147483698" r:id="rId3"/>
    <p:sldLayoutId id="2147483723" r:id="rId4"/>
    <p:sldLayoutId id="2147483703" r:id="rId5"/>
    <p:sldLayoutId id="2147483722" r:id="rId6"/>
    <p:sldLayoutId id="2147483704" r:id="rId7"/>
    <p:sldLayoutId id="2147483718" r:id="rId8"/>
    <p:sldLayoutId id="2147483705" r:id="rId9"/>
    <p:sldLayoutId id="2147483710" r:id="rId10"/>
    <p:sldLayoutId id="2147483719" r:id="rId11"/>
    <p:sldLayoutId id="2147483712" r:id="rId12"/>
    <p:sldLayoutId id="2147483725" r:id="rId13"/>
  </p:sldLayoutIdLst>
  <p:hf hdr="0"/>
  <p:txStyles>
    <p:titleStyle>
      <a:lvl1pPr algn="l" defTabSz="914400" rtl="0" eaLnBrk="1" latinLnBrk="0" hangingPunct="1">
        <a:lnSpc>
          <a:spcPts val="3100"/>
        </a:lnSpc>
        <a:spcBef>
          <a:spcPct val="0"/>
        </a:spcBef>
        <a:buNone/>
        <a:defRPr sz="3000" kern="1200" spc="1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ts val="2450"/>
        </a:lnSpc>
        <a:spcBef>
          <a:spcPts val="0"/>
        </a:spcBef>
        <a:buFont typeface="Arial" panose="020B0604020202020204" pitchFamily="34" charset="0"/>
        <a:buChar char="•"/>
        <a:defRPr sz="20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ts val="2250"/>
        </a:lnSpc>
        <a:spcBef>
          <a:spcPts val="0"/>
        </a:spcBef>
        <a:buFont typeface="Arial" panose="020B0604020202020204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-180000" algn="l" defTabSz="914400" rtl="0" eaLnBrk="1" latinLnBrk="0" hangingPunct="1">
        <a:lnSpc>
          <a:spcPts val="2050"/>
        </a:lnSpc>
        <a:spcBef>
          <a:spcPts val="0"/>
        </a:spcBef>
        <a:buFont typeface="Arial" panose="020B0604020202020204" pitchFamily="34" charset="0"/>
        <a:buChar char="•"/>
        <a:defRPr sz="1600" kern="1200" spc="20" baseline="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ts val="185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ts val="185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255">
          <p15:clr>
            <a:srgbClr val="F26B43"/>
          </p15:clr>
        </p15:guide>
        <p15:guide id="3" orient="horz" pos="4184">
          <p15:clr>
            <a:srgbClr val="F26B43"/>
          </p15:clr>
        </p15:guide>
        <p15:guide id="4" pos="3840">
          <p15:clr>
            <a:srgbClr val="F26B43"/>
          </p15:clr>
        </p15:guide>
        <p15:guide id="5" pos="7355" userDrawn="1">
          <p15:clr>
            <a:srgbClr val="F26B43"/>
          </p15:clr>
        </p15:guide>
        <p15:guide id="6" pos="325" userDrawn="1">
          <p15:clr>
            <a:srgbClr val="F26B43"/>
          </p15:clr>
        </p15:guide>
        <p15:guide id="7" orient="horz" pos="3938">
          <p15:clr>
            <a:srgbClr val="F26B43"/>
          </p15:clr>
        </p15:guide>
        <p15:guide id="8" orient="horz" pos="9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20</a:t>
            </a:r>
          </a:p>
          <a:p>
            <a:pPr marL="285750" lvl="2" indent="-285750"/>
            <a:r>
              <a:rPr lang="de-DE"/>
              <a:t>Beruf: -</a:t>
            </a:r>
          </a:p>
          <a:p>
            <a:pPr marL="285750" lvl="2" indent="-285750"/>
            <a:r>
              <a:rPr lang="de-DE"/>
              <a:t>Studienfach: Mathematik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Hung Chung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bin sehr gut organisiert und habe ein gutes Zeit-Management.</a:t>
            </a:r>
          </a:p>
          <a:p>
            <a:pPr marL="285750" lvl="2" indent="-285750"/>
            <a:r>
              <a:rPr lang="de-DE" sz="1400"/>
              <a:t>Das Lernen fällt mir leicht.</a:t>
            </a:r>
          </a:p>
          <a:p>
            <a:pPr marL="285750" lvl="2" indent="-285750"/>
            <a:r>
              <a:rPr lang="de-DE" sz="1400"/>
              <a:t>Ich muss nicht arbeiten gehen und kann in Vollzeit studieren.</a:t>
            </a:r>
          </a:p>
          <a:p>
            <a:pPr marL="285750" lvl="2" indent="-285750"/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67021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Mir fällt es schwer mit Menschen umzugehen, weil ich zurückhaltend und schüchtern bin.</a:t>
            </a:r>
          </a:p>
          <a:p>
            <a:pPr marL="285750" lvl="2" indent="-285750"/>
            <a:endParaRPr lang="de-DE" sz="140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Alleine.</a:t>
            </a:r>
          </a:p>
          <a:p>
            <a:pPr marL="285750" lvl="2" indent="-285750"/>
            <a:r>
              <a:rPr lang="de-DE" sz="1400"/>
              <a:t>Kontinuierlich.</a:t>
            </a:r>
          </a:p>
          <a:p>
            <a:pPr marL="285750" lvl="2" indent="-285750"/>
            <a:r>
              <a:rPr lang="de-DE" sz="1400"/>
              <a:t>Ich lerne nur mit meinen selbst angefertigten Skripten.</a:t>
            </a:r>
          </a:p>
          <a:p>
            <a:pPr marL="285750" lvl="2" indent="-285750"/>
            <a:r>
              <a:rPr lang="de-DE" sz="1400"/>
              <a:t>Ich lerne auf Papier.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F66ABF-9E06-7B9D-AE5F-40952836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581975"/>
            <a:ext cx="1942256" cy="18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19</a:t>
            </a:r>
          </a:p>
          <a:p>
            <a:pPr marL="285750" lvl="2" indent="-285750"/>
            <a:r>
              <a:rPr lang="de-DE"/>
              <a:t>Beruf: -</a:t>
            </a:r>
          </a:p>
          <a:p>
            <a:pPr marL="285750" lvl="2" indent="-285750"/>
            <a:r>
              <a:rPr lang="de-DE"/>
              <a:t>Studienfach: BWL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Maximilian Schmitt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bin sehr unorganisiert.</a:t>
            </a:r>
          </a:p>
          <a:p>
            <a:pPr marL="285750" lvl="2" indent="-285750"/>
            <a:r>
              <a:rPr lang="de-DE" sz="1400"/>
              <a:t>Ich gehe fast nie zu Vorlesungen und Übungen.</a:t>
            </a:r>
          </a:p>
          <a:p>
            <a:pPr marL="285750" lvl="2" indent="-285750"/>
            <a:r>
              <a:rPr lang="de-DE" sz="1400"/>
              <a:t>Ich lebe, um Spaß zu haben.</a:t>
            </a:r>
          </a:p>
          <a:p>
            <a:pPr marL="285750" lvl="2" indent="-285750"/>
            <a:r>
              <a:rPr lang="de-DE" sz="1400"/>
              <a:t>Ich studiere, damit meine Eltern mich in Ruhe lassen.</a:t>
            </a:r>
          </a:p>
          <a:p>
            <a:pPr marL="285750" lvl="2" indent="-285750"/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67021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stehe in vielen Fächern im Drittversuch.</a:t>
            </a:r>
          </a:p>
          <a:p>
            <a:pPr marL="285750" lvl="2" indent="-285750"/>
            <a:r>
              <a:rPr lang="de-DE" sz="1400"/>
              <a:t>Ich muss mein Studium irgendwie abschließen.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Während dem Semester gar nicht.</a:t>
            </a:r>
          </a:p>
          <a:p>
            <a:pPr marL="285750" lvl="2" indent="-285750"/>
            <a:r>
              <a:rPr lang="de-DE" sz="1400"/>
              <a:t>In der Klausurenphase wird es stressig.</a:t>
            </a:r>
          </a:p>
          <a:p>
            <a:pPr marL="285750" lvl="2" indent="-285750"/>
            <a:r>
              <a:rPr lang="de-DE" sz="1400"/>
              <a:t>Ich lerne gerne in Gruppen.</a:t>
            </a:r>
          </a:p>
          <a:p>
            <a:pPr marL="285750" lvl="2" indent="-285750"/>
            <a:r>
              <a:rPr lang="de-DE" sz="1400"/>
              <a:t>Ich mache viele pausen beim Lernen.</a:t>
            </a:r>
          </a:p>
          <a:p>
            <a:pPr marL="285750" lvl="2" indent="-285750"/>
            <a:r>
              <a:rPr lang="de-DE" sz="1400"/>
              <a:t>Ich lerne alles digital.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7C2EDB-0BFD-BF10-442E-A7159C6F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63628"/>
            <a:ext cx="1794542" cy="17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31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24</a:t>
            </a:r>
          </a:p>
          <a:p>
            <a:pPr marL="285750" lvl="2" indent="-285750"/>
            <a:r>
              <a:rPr lang="de-DE"/>
              <a:t>Beruf: Gastronomie</a:t>
            </a:r>
          </a:p>
          <a:p>
            <a:pPr marL="285750" lvl="2" indent="-285750"/>
            <a:r>
              <a:rPr lang="de-DE"/>
              <a:t>Studienfach: WI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Sophia Richter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bin sehr organisiert.</a:t>
            </a:r>
          </a:p>
          <a:p>
            <a:pPr marL="285750" lvl="2" indent="-285750"/>
            <a:r>
              <a:rPr lang="de-DE" sz="1400"/>
              <a:t>Ich versuche zu fast allen Vorlesungen und Übungen zu gehen.</a:t>
            </a:r>
          </a:p>
          <a:p>
            <a:pPr lvl="2" indent="0">
              <a:buNone/>
            </a:pPr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408726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muss arbeiten gehen, um mein Leben / Studium zu finanzieren.</a:t>
            </a:r>
          </a:p>
          <a:p>
            <a:pPr marL="285750" lvl="2" indent="-285750"/>
            <a:r>
              <a:rPr lang="de-DE" sz="1400"/>
              <a:t>Ich habe zu wenig Zeit, um mich optimal für das Studium vorzubereiten.</a:t>
            </a:r>
          </a:p>
          <a:p>
            <a:pPr marL="285750" lvl="2" indent="-285750"/>
            <a:r>
              <a:rPr lang="de-DE" sz="1400"/>
              <a:t>Ich muss mir Urlaub nehmen, um Lernen zu können.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Während dem Semester kaum.</a:t>
            </a:r>
          </a:p>
          <a:p>
            <a:pPr marL="285750" lvl="2" indent="-285750"/>
            <a:r>
              <a:rPr lang="de-DE" sz="1400"/>
              <a:t>In der Klausurenphase wird es stressig, da ich innerhalb kürzester Zeit alles nachholen muss.</a:t>
            </a:r>
          </a:p>
          <a:p>
            <a:pPr marL="285750" lvl="2" indent="-285750"/>
            <a:r>
              <a:rPr lang="de-DE" sz="1400"/>
              <a:t>Alleine, da ich für Gruppen keine Zeit habe.</a:t>
            </a:r>
          </a:p>
          <a:p>
            <a:pPr marL="285750" lvl="2" indent="-285750"/>
            <a:r>
              <a:rPr lang="de-DE" sz="1400"/>
              <a:t>Lange Zeiten am Stück.</a:t>
            </a:r>
          </a:p>
          <a:p>
            <a:pPr marL="285750" lvl="2" indent="-285750"/>
            <a:r>
              <a:rPr lang="de-DE" sz="1400"/>
              <a:t>Ich nutze alle von der Uni bereitgestellten Materialien.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04D6D94-D7FB-D452-DB38-CD12E054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3" y="1557155"/>
            <a:ext cx="1937834" cy="185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84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22</a:t>
            </a:r>
          </a:p>
          <a:p>
            <a:pPr marL="285750" lvl="2" indent="-285750"/>
            <a:r>
              <a:rPr lang="de-DE"/>
              <a:t>Beruf: -</a:t>
            </a:r>
          </a:p>
          <a:p>
            <a:pPr marL="285750" lvl="2" indent="-285750"/>
            <a:r>
              <a:rPr lang="de-DE"/>
              <a:t>Studienfach: Sozialwissenschaften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Lana Rodriguez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kümmere mich gerne um mein 3 Jahre altes Kind.</a:t>
            </a:r>
          </a:p>
          <a:p>
            <a:pPr marL="285750" lvl="2" indent="-285750"/>
            <a:r>
              <a:rPr lang="de-DE" sz="1400"/>
              <a:t>Mein Leben / Alltag ist voll und ganz auf mein Kind ausgerichtet.</a:t>
            </a:r>
          </a:p>
          <a:p>
            <a:pPr marL="285750" lvl="2" indent="-285750"/>
            <a:r>
              <a:rPr lang="de-DE" sz="1400"/>
              <a:t>Ich muss nicht arbeiten und lebe von Sozial und Unterhaltsleistungen.</a:t>
            </a:r>
          </a:p>
          <a:p>
            <a:pPr lvl="2" indent="0">
              <a:buNone/>
            </a:pPr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408726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muss mein Kind und mein Studium gleichzeitig bewältigen.</a:t>
            </a:r>
          </a:p>
          <a:p>
            <a:pPr marL="285750" lvl="2" indent="-285750"/>
            <a:r>
              <a:rPr lang="de-DE" sz="1400"/>
              <a:t>Ich muss mein Studium abschließen, um finanziell für mein Kind sorgen zu können.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Ich probiere schon während dem Semester so viel wie möglich zu lernen.</a:t>
            </a:r>
          </a:p>
          <a:p>
            <a:pPr marL="285750" lvl="2" indent="-285750"/>
            <a:r>
              <a:rPr lang="de-DE" sz="1400"/>
              <a:t>In der Klausurenphase wird es trotzdem stressig, da ich mich optimal vorbereiten möchte.</a:t>
            </a:r>
          </a:p>
          <a:p>
            <a:pPr marL="285750" lvl="2" indent="-285750"/>
            <a:r>
              <a:rPr lang="de-DE" sz="1400"/>
              <a:t>Alleine, da ich für Gruppen keine Zeit habe.</a:t>
            </a:r>
          </a:p>
          <a:p>
            <a:pPr marL="285750" lvl="2" indent="-285750"/>
            <a:r>
              <a:rPr lang="de-DE" sz="1400"/>
              <a:t>Ich werde beim Lernen oft von meinem Kind unterbrochen.</a:t>
            </a:r>
          </a:p>
          <a:p>
            <a:pPr marL="285750" lvl="2" indent="-285750"/>
            <a:r>
              <a:rPr lang="de-DE" sz="1400"/>
              <a:t>Ich nutze alle von der Uni bereitgestellten Materialien.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9725185-60A9-3E68-B56C-5E53863B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5" y="1671105"/>
            <a:ext cx="1564069" cy="149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21</a:t>
            </a:r>
          </a:p>
          <a:p>
            <a:pPr marL="285750" lvl="2" indent="-285750"/>
            <a:r>
              <a:rPr lang="de-DE"/>
              <a:t>Beruf: Sohn</a:t>
            </a:r>
          </a:p>
          <a:p>
            <a:pPr marL="285750" lvl="2" indent="-285750"/>
            <a:r>
              <a:rPr lang="de-DE"/>
              <a:t>Studienfach: BWL </a:t>
            </a:r>
            <a:br>
              <a:rPr lang="de-DE"/>
            </a:br>
            <a:r>
              <a:rPr lang="de-DE" err="1"/>
              <a:t>Beifach</a:t>
            </a:r>
            <a:r>
              <a:rPr lang="de-DE"/>
              <a:t>: Jura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Jan von </a:t>
            </a:r>
            <a:r>
              <a:rPr lang="de-DE" err="1"/>
              <a:t>Graffen</a:t>
            </a:r>
            <a:endParaRPr lang="de-DE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studiere in Vollzeit und bekomme finanzielle Unterstützung von meinen Eltern.</a:t>
            </a:r>
          </a:p>
          <a:p>
            <a:pPr marL="285750" lvl="2" indent="-285750"/>
            <a:r>
              <a:rPr lang="de-DE" sz="1400"/>
              <a:t>Ich möchte mein Studium mit der bestmöglichen Note abschließen.</a:t>
            </a:r>
          </a:p>
          <a:p>
            <a:pPr marL="285750" lvl="2" indent="-285750"/>
            <a:r>
              <a:rPr lang="de-DE" sz="1400"/>
              <a:t>Mein Vater hat eine eigene Firma, die ich später übernehmen möchte.</a:t>
            </a:r>
          </a:p>
          <a:p>
            <a:pPr lvl="2" indent="0">
              <a:buNone/>
            </a:pPr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408726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Meine Eltern üben großen Druck auf mich aus, um mein Studium gut abzuschließen.</a:t>
            </a:r>
          </a:p>
          <a:p>
            <a:pPr marL="285750" lvl="2" indent="-285750"/>
            <a:r>
              <a:rPr lang="de-DE" sz="1400"/>
              <a:t>Ich mache mir auch selbst großen Druck.</a:t>
            </a:r>
          </a:p>
          <a:p>
            <a:pPr marL="285750" lvl="2" indent="-285750"/>
            <a:r>
              <a:rPr lang="de-DE" sz="1400"/>
              <a:t>Ich habe wenig Zeit für mein soziales Umfeld.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Ich lerne schon während dem Semester regelmäßig.</a:t>
            </a:r>
          </a:p>
          <a:p>
            <a:pPr marL="285750" lvl="2" indent="-285750"/>
            <a:r>
              <a:rPr lang="de-DE" sz="1400"/>
              <a:t>In der Klausurenphase mache ich nicht anderes außer Lernen, da ich mich optimal vorbereiten möchte.</a:t>
            </a:r>
          </a:p>
          <a:p>
            <a:pPr marL="285750" lvl="2" indent="-285750"/>
            <a:r>
              <a:rPr lang="de-DE" sz="1400"/>
              <a:t>Ich lerne alleine, aber werde von einem Nachhilfe-Professor unterstützt.</a:t>
            </a:r>
          </a:p>
          <a:p>
            <a:pPr marL="285750" lvl="2" indent="-285750"/>
            <a:r>
              <a:rPr lang="de-DE" sz="1400"/>
              <a:t>Ich nutze von der Uni bereitgestellten Materialien, sowie die Materialien meines Nachhilfe-Professors.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8A2DBB-5114-9A1A-75AD-7200FEDE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14380"/>
            <a:ext cx="1835378" cy="18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25</a:t>
            </a:r>
          </a:p>
          <a:p>
            <a:pPr marL="285750" lvl="2" indent="-285750"/>
            <a:r>
              <a:rPr lang="de-DE"/>
              <a:t>Beruf: Verkäufer in einem Comicladen</a:t>
            </a:r>
          </a:p>
          <a:p>
            <a:pPr marL="285750" lvl="2" indent="-285750"/>
            <a:r>
              <a:rPr lang="de-DE"/>
              <a:t>Studienfach: Physik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6" y="1208611"/>
            <a:ext cx="2441867" cy="479778"/>
          </a:xfrm>
        </p:spPr>
        <p:txBody>
          <a:bodyPr/>
          <a:lstStyle/>
          <a:p>
            <a:r>
              <a:rPr lang="de-DE"/>
              <a:t>Lennart </a:t>
            </a:r>
            <a:r>
              <a:rPr lang="de-DE" err="1"/>
              <a:t>Hoffstädter</a:t>
            </a:r>
            <a:endParaRPr lang="de-DE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spiele in meiner Freizeit sehr gerne Computerspiele.</a:t>
            </a:r>
          </a:p>
          <a:p>
            <a:pPr marL="285750" lvl="2" indent="-285750"/>
            <a:r>
              <a:rPr lang="de-DE" sz="1400"/>
              <a:t>Ich kann meine Zeit sehr schlecht managen.</a:t>
            </a:r>
          </a:p>
          <a:p>
            <a:pPr marL="285750" lvl="2" indent="-285750"/>
            <a:r>
              <a:rPr lang="de-DE" sz="1400"/>
              <a:t>Ich treibe keinen Sport.</a:t>
            </a:r>
          </a:p>
          <a:p>
            <a:pPr lvl="2" indent="0">
              <a:buNone/>
            </a:pPr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408726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habe wenig Zeit für mein Studium.</a:t>
            </a:r>
          </a:p>
          <a:p>
            <a:pPr marL="285750" lvl="2" indent="-285750"/>
            <a:r>
              <a:rPr lang="de-DE" sz="1400"/>
              <a:t>Ich brauche viel Zeit, um den Stoff zu verstehen.</a:t>
            </a:r>
          </a:p>
          <a:p>
            <a:pPr marL="285750" lvl="2" indent="-285750"/>
            <a:r>
              <a:rPr lang="de-DE" sz="1400"/>
              <a:t>Ich bin süchtig nach Computerspielen.</a:t>
            </a:r>
          </a:p>
          <a:p>
            <a:pPr marL="285750" lvl="2" indent="-285750"/>
            <a:endParaRPr lang="de-DE" sz="140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Ich lerne schon während dem Semester uregelmäßig.</a:t>
            </a:r>
          </a:p>
          <a:p>
            <a:pPr marL="285750" lvl="2" indent="-285750"/>
            <a:r>
              <a:rPr lang="de-DE" sz="1400"/>
              <a:t>In der Klausurenphase mache ich nicht anderes außer Lernen und zocken.</a:t>
            </a:r>
          </a:p>
          <a:p>
            <a:pPr marL="285750" lvl="2" indent="-285750"/>
            <a:r>
              <a:rPr lang="de-DE" sz="1400"/>
              <a:t>Ich lerne mit meinen Zockerfreunden im </a:t>
            </a:r>
            <a:r>
              <a:rPr lang="de-DE" sz="1400" err="1"/>
              <a:t>Discord</a:t>
            </a:r>
            <a:r>
              <a:rPr lang="de-DE" sz="1400"/>
              <a:t>.</a:t>
            </a:r>
          </a:p>
          <a:p>
            <a:pPr marL="285750" lvl="2" indent="-285750"/>
            <a:r>
              <a:rPr lang="de-DE" sz="1400"/>
              <a:t>Ich nutze von der Uni bereitgestellten Materialien.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27D74D5-92E2-84EE-1FEA-CD39D96E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26230"/>
            <a:ext cx="1787877" cy="18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52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heme/theme1.xml><?xml version="1.0" encoding="utf-8"?>
<a:theme xmlns:a="http://schemas.openxmlformats.org/drawingml/2006/main" name="1_Office">
  <a:themeElements>
    <a:clrScheme name="Hochschule Rheinmain">
      <a:dk1>
        <a:srgbClr val="46413C"/>
      </a:dk1>
      <a:lt1>
        <a:srgbClr val="FFFFFF"/>
      </a:lt1>
      <a:dk2>
        <a:srgbClr val="E10019"/>
      </a:dk2>
      <a:lt2>
        <a:srgbClr val="FFFFFF"/>
      </a:lt2>
      <a:accent1>
        <a:srgbClr val="327D91"/>
      </a:accent1>
      <a:accent2>
        <a:srgbClr val="5B97A7"/>
      </a:accent2>
      <a:accent3>
        <a:srgbClr val="84B1BD"/>
      </a:accent3>
      <a:accent4>
        <a:srgbClr val="4BBEE1"/>
      </a:accent4>
      <a:accent5>
        <a:srgbClr val="6FCBE7"/>
      </a:accent5>
      <a:accent6>
        <a:srgbClr val="93D8ED"/>
      </a:accent6>
      <a:hlink>
        <a:srgbClr val="4BBEE1"/>
      </a:hlink>
      <a:folHlink>
        <a:srgbClr val="327D91"/>
      </a:folHlink>
    </a:clrScheme>
    <a:fontScheme name="Hochschule Rheinma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1119-HR-PPT-final-16zu9.potx [Schreibgeschützt]" id="{4C91BF98-609A-4E42-8F37-74196227645F}" vid="{C7E5664E-1798-4EBC-8439-94297A93F1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3E36D54A1F94894DCBD93D1B4B252" ma:contentTypeVersion="10" ma:contentTypeDescription="Create a new document." ma:contentTypeScope="" ma:versionID="22b993904930182036832ae5b0ec5080">
  <xsd:schema xmlns:xsd="http://www.w3.org/2001/XMLSchema" xmlns:xs="http://www.w3.org/2001/XMLSchema" xmlns:p="http://schemas.microsoft.com/office/2006/metadata/properties" xmlns:ns2="2b32b6e6-0bb7-4c82-9f7c-7a818d8561ca" xmlns:ns3="db3cc98f-2351-4d1d-8811-54c0137e49d5" targetNamespace="http://schemas.microsoft.com/office/2006/metadata/properties" ma:root="true" ma:fieldsID="02b3f513f529c73124b3b7df56903c3b" ns2:_="" ns3:_="">
    <xsd:import namespace="2b32b6e6-0bb7-4c82-9f7c-7a818d8561ca"/>
    <xsd:import namespace="db3cc98f-2351-4d1d-8811-54c0137e49d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2b6e6-0bb7-4c82-9f7c-7a818d8561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3cc98f-2351-4d1d-8811-54c0137e49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42B02A-1C37-4EC6-94D0-FA77FBB80B02}">
  <ds:schemaRefs>
    <ds:schemaRef ds:uri="2b32b6e6-0bb7-4c82-9f7c-7a818d8561ca"/>
    <ds:schemaRef ds:uri="db3cc98f-2351-4d1d-8811-54c0137e49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FDE389-B288-42F4-83DD-A1AE3D6C10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3D44BC-541B-446B-8F7B-3E463601C7F2}">
  <ds:schemaRefs>
    <ds:schemaRef ds:uri="2b32b6e6-0bb7-4c82-9f7c-7a818d8561ca"/>
    <ds:schemaRef ds:uri="db3cc98f-2351-4d1d-8811-54c0137e49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822</Words>
  <Application>Microsoft Macintosh PowerPoint</Application>
  <PresentationFormat>Breitbild</PresentationFormat>
  <Paragraphs>125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.SF NS</vt:lpstr>
      <vt:lpstr>Arial</vt:lpstr>
      <vt:lpstr>Calibri</vt:lpstr>
      <vt:lpstr>MetaPro-Bold</vt:lpstr>
      <vt:lpstr>1_Office</vt:lpstr>
      <vt:lpstr>Persona: Studierende</vt:lpstr>
      <vt:lpstr>Persona: Studierende</vt:lpstr>
      <vt:lpstr>Persona: Studierende</vt:lpstr>
      <vt:lpstr>Persona: Studierende</vt:lpstr>
      <vt:lpstr>Persona: Studierende</vt:lpstr>
      <vt:lpstr>Persona: Studierende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1-spaltig 26Pt, ZAB 27pt</dc:title>
  <dc:creator>Kokoscha, Dan</dc:creator>
  <cp:lastModifiedBy>Kokoscha, Dan</cp:lastModifiedBy>
  <cp:revision>1</cp:revision>
  <dcterms:created xsi:type="dcterms:W3CDTF">2024-01-09T05:58:56Z</dcterms:created>
  <dcterms:modified xsi:type="dcterms:W3CDTF">2024-05-27T07:06:06Z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0x01010028A3E36D54A1F94894DCBD93D1B4B252</vt:lpwstr>
  </property>
</Properties>
</file>